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C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48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33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168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62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94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339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823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3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65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7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5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3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8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9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09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21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B2C08-6A9F-410A-B3C1-87C0FC9837F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3671-CE5F-4229-933F-C65F4E9E8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83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64" y="5200921"/>
            <a:ext cx="5470357" cy="15807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Neah Gray</a:t>
            </a:r>
            <a:br>
              <a:rPr lang="en-US" sz="3200" dirty="0" smtClean="0"/>
            </a:br>
            <a:r>
              <a:rPr lang="en-US" sz="3200" dirty="0" smtClean="0"/>
              <a:t>Senior in CEAS</a:t>
            </a:r>
            <a:br>
              <a:rPr lang="en-US" sz="3200" dirty="0" smtClean="0"/>
            </a:br>
            <a:r>
              <a:rPr lang="en-US" sz="3200" dirty="0" smtClean="0"/>
              <a:t>Environmental Engineering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5754" y="5690982"/>
            <a:ext cx="978569" cy="1090671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529" y="5277267"/>
            <a:ext cx="1741273" cy="99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6029" y="367728"/>
            <a:ext cx="3851515" cy="51394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45039" y="5277267"/>
            <a:ext cx="5470357" cy="1580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Finneytown</a:t>
            </a:r>
            <a:r>
              <a:rPr lang="en-US" sz="2800" dirty="0" smtClean="0"/>
              <a:t> High School</a:t>
            </a:r>
          </a:p>
          <a:p>
            <a:r>
              <a:rPr lang="en-US" sz="2800" dirty="0" smtClean="0"/>
              <a:t>Environmental Science</a:t>
            </a:r>
          </a:p>
          <a:p>
            <a:r>
              <a:rPr lang="en-US" sz="2800" dirty="0" smtClean="0"/>
              <a:t>Grades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-12</a:t>
            </a:r>
            <a:r>
              <a:rPr lang="en-US" sz="2800" baseline="30000" dirty="0" smtClean="0"/>
              <a:t>th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821" y="748039"/>
            <a:ext cx="3045273" cy="4264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60964" y="367728"/>
            <a:ext cx="1182712" cy="1189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0508" y="1669502"/>
            <a:ext cx="1315947" cy="7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8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water and Desalination</a:t>
            </a:r>
            <a:br>
              <a:rPr lang="en-US" dirty="0" smtClean="0"/>
            </a:br>
            <a:r>
              <a:rPr lang="en-US" sz="2800" dirty="0" smtClean="0"/>
              <a:t>How do we make clean water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89277" cy="41954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 smtClean="0"/>
              <a:t>Academic Content Standards: </a:t>
            </a:r>
            <a:r>
              <a:rPr lang="en-US" sz="3100" dirty="0"/>
              <a:t>Ohio Science Standards- EVS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300" dirty="0"/>
              <a:t>Earth resources (Water pollution)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300" dirty="0"/>
              <a:t>Global Environmental Problems and </a:t>
            </a:r>
            <a:r>
              <a:rPr lang="en-US" sz="2300" dirty="0" smtClean="0"/>
              <a:t>Issues</a:t>
            </a:r>
          </a:p>
          <a:p>
            <a:pPr marL="0" indent="0">
              <a:buNone/>
            </a:pPr>
            <a:r>
              <a:rPr lang="en-US" sz="2800" dirty="0" smtClean="0"/>
              <a:t>Next </a:t>
            </a:r>
            <a:r>
              <a:rPr lang="en-US" sz="2800" dirty="0"/>
              <a:t>Generation Science Standards:</a:t>
            </a:r>
          </a:p>
          <a:p>
            <a:r>
              <a:rPr lang="en-US" sz="2400" dirty="0"/>
              <a:t>Science and Engineering Practices-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Asking questions and defining problems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Developing and using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Analyzing and interpreting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Obtaining, evaluating, and communicating information</a:t>
            </a:r>
          </a:p>
          <a:p>
            <a:r>
              <a:rPr lang="en-US" sz="2400" dirty="0"/>
              <a:t>Crosscutting Concepts-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Cause and effect, Systems and system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Structure and function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3552" cy="1039198"/>
          </a:xfrm>
        </p:spPr>
        <p:txBody>
          <a:bodyPr/>
          <a:lstStyle/>
          <a:p>
            <a:r>
              <a:rPr lang="en-US" dirty="0"/>
              <a:t>Clean Water and Solar </a:t>
            </a:r>
            <a:r>
              <a:rPr lang="en-US" dirty="0" smtClean="0"/>
              <a:t>Stills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70" y="1491916"/>
            <a:ext cx="8946541" cy="419548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Lucida Bright" pitchFamily="18" charset="0"/>
              </a:rPr>
              <a:t>Guiding Questions: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What are some issues regarding water in today’s society?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What is clean water? How do we know?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What are the different uses of water and how does the quality vary from purpose to purpose?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What are the steps in the water purification?</a:t>
            </a:r>
            <a:endParaRPr lang="en-US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How do you create a solar still that utilizes the steps in water purification?</a:t>
            </a:r>
          </a:p>
          <a:p>
            <a:pPr lvl="0"/>
            <a:endParaRPr lang="en-US" sz="2400" b="1" dirty="0">
              <a:latin typeface="Lucida Bright" pitchFamily="18" charset="0"/>
            </a:endParaRPr>
          </a:p>
          <a:p>
            <a:pPr lvl="0"/>
            <a:r>
              <a:rPr lang="en-US" sz="2800" b="1" dirty="0">
                <a:latin typeface="Lucida Bright" pitchFamily="18" charset="0"/>
              </a:rPr>
              <a:t>Objectives: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Identify some big issues regarding water in today’s society.</a:t>
            </a:r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Define clean water.</a:t>
            </a:r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Compare and contrast the different purposes of water.</a:t>
            </a:r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Identify the steps in water purification. </a:t>
            </a:r>
            <a:endParaRPr lang="en-US" sz="24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Design a solar still that utilizes the steps in water purification.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4650" y="3071580"/>
            <a:ext cx="2408722" cy="31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4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Designing of Solar Stills</a:t>
            </a:r>
            <a:endParaRPr lang="en-US" dirty="0"/>
          </a:p>
        </p:txBody>
      </p:sp>
      <p:pic>
        <p:nvPicPr>
          <p:cNvPr id="4" name="Picture 4" descr="Steps of the Engineering Design Proc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293" y="1929314"/>
            <a:ext cx="357733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905" y="1853248"/>
            <a:ext cx="1488792" cy="823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5559" y="2603928"/>
            <a:ext cx="1356605" cy="648993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15605075">
            <a:off x="3611303" y="2238547"/>
            <a:ext cx="179552" cy="22671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1717" y="2145830"/>
            <a:ext cx="7032077" cy="2214182"/>
          </a:xfrm>
          <a:prstGeom prst="rect">
            <a:avLst/>
          </a:prstGeom>
        </p:spPr>
      </p:pic>
      <p:sp>
        <p:nvSpPr>
          <p:cNvPr id="10" name="Isosceles Triangle 9"/>
          <p:cNvSpPr/>
          <p:nvPr/>
        </p:nvSpPr>
        <p:spPr>
          <a:xfrm rot="16706461">
            <a:off x="4287484" y="2724717"/>
            <a:ext cx="319128" cy="3935373"/>
          </a:xfrm>
          <a:prstGeom prst="triangle">
            <a:avLst/>
          </a:prstGeom>
          <a:noFill/>
          <a:ln>
            <a:solidFill>
              <a:srgbClr val="800C0B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2226" y="4518610"/>
            <a:ext cx="2137174" cy="1606466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7575895">
            <a:off x="3234679" y="4219236"/>
            <a:ext cx="335541" cy="2126514"/>
          </a:xfrm>
          <a:prstGeom prst="triangle">
            <a:avLst/>
          </a:prstGeom>
          <a:noFill/>
          <a:ln>
            <a:solidFill>
              <a:srgbClr val="800C0B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4631" y="4781410"/>
            <a:ext cx="1520623" cy="2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8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91445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Application-</a:t>
            </a:r>
          </a:p>
          <a:p>
            <a:pPr lvl="1"/>
            <a:r>
              <a:rPr lang="en-US" sz="2600" dirty="0" smtClean="0"/>
              <a:t>World </a:t>
            </a:r>
            <a:r>
              <a:rPr lang="en-US" sz="2600" dirty="0"/>
              <a:t>clean water crisis (i.e. Flint, MI and </a:t>
            </a:r>
            <a:r>
              <a:rPr lang="en-US" sz="2600" dirty="0" smtClean="0"/>
              <a:t>SoCal)</a:t>
            </a:r>
          </a:p>
          <a:p>
            <a:pPr lvl="1"/>
            <a:r>
              <a:rPr lang="en-US" sz="2600" dirty="0" smtClean="0"/>
              <a:t>Industrial </a:t>
            </a:r>
            <a:r>
              <a:rPr lang="en-US" sz="2600" dirty="0"/>
              <a:t>Solar Stills used in some countries to purify sea </a:t>
            </a:r>
            <a:r>
              <a:rPr lang="en-US" sz="2600" dirty="0" smtClean="0"/>
              <a:t>water</a:t>
            </a:r>
            <a:endParaRPr lang="en-US" sz="2600" dirty="0"/>
          </a:p>
          <a:p>
            <a:r>
              <a:rPr lang="en-US" sz="2800" dirty="0"/>
              <a:t>Careers- </a:t>
            </a:r>
            <a:endParaRPr lang="en-US" sz="2800" dirty="0" smtClean="0"/>
          </a:p>
          <a:p>
            <a:pPr lvl="1"/>
            <a:r>
              <a:rPr lang="en-US" sz="2600" dirty="0" smtClean="0"/>
              <a:t>Cincinnati </a:t>
            </a:r>
            <a:r>
              <a:rPr lang="en-US" sz="2600" dirty="0"/>
              <a:t>Water </a:t>
            </a:r>
            <a:r>
              <a:rPr lang="en-US" sz="2600" dirty="0" smtClean="0"/>
              <a:t>Works</a:t>
            </a:r>
          </a:p>
          <a:p>
            <a:pPr lvl="1"/>
            <a:r>
              <a:rPr lang="en-US" sz="2600" dirty="0" smtClean="0"/>
              <a:t>EPA</a:t>
            </a:r>
          </a:p>
          <a:p>
            <a:pPr lvl="1"/>
            <a:r>
              <a:rPr lang="en-US" sz="2600" dirty="0" smtClean="0"/>
              <a:t>Peace Corps</a:t>
            </a:r>
            <a:endParaRPr lang="en-US" sz="2600" dirty="0"/>
          </a:p>
          <a:p>
            <a:r>
              <a:rPr lang="en-US" sz="2800" dirty="0"/>
              <a:t>Societal Impact- </a:t>
            </a:r>
            <a:endParaRPr lang="en-US" sz="2800" dirty="0" smtClean="0"/>
          </a:p>
          <a:p>
            <a:pPr lvl="1"/>
            <a:r>
              <a:rPr lang="en-US" sz="2600" dirty="0" smtClean="0"/>
              <a:t>Increase </a:t>
            </a:r>
            <a:r>
              <a:rPr lang="en-US" sz="2600" dirty="0"/>
              <a:t>clean </a:t>
            </a:r>
            <a:r>
              <a:rPr lang="en-US" sz="2600" dirty="0" smtClean="0"/>
              <a:t>water supply</a:t>
            </a:r>
          </a:p>
          <a:p>
            <a:pPr lvl="2"/>
            <a:r>
              <a:rPr lang="en-US" sz="1800" dirty="0" smtClean="0"/>
              <a:t>Large issue in the world today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746" y="4748938"/>
            <a:ext cx="4967618" cy="158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8555" y="2793983"/>
            <a:ext cx="2824557" cy="15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0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Student Learning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107" t="41436" r="21550" b="27984"/>
          <a:stretch/>
        </p:blipFill>
        <p:spPr>
          <a:xfrm>
            <a:off x="245057" y="1853248"/>
            <a:ext cx="7713216" cy="3809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8358" y="2605125"/>
            <a:ext cx="336884" cy="208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1053" y="3758056"/>
            <a:ext cx="4170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Initial Average: 39%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Post Average: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Improvement of 36% of class overall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Higher scores from 16/19 Students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368" y="1152983"/>
            <a:ext cx="2033011" cy="2659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1475" y="1135077"/>
            <a:ext cx="1959884" cy="26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9" y="1435559"/>
            <a:ext cx="8946541" cy="4195481"/>
          </a:xfrm>
        </p:spPr>
        <p:txBody>
          <a:bodyPr/>
          <a:lstStyle/>
          <a:p>
            <a:r>
              <a:rPr lang="en-US" dirty="0" smtClean="0"/>
              <a:t>Overall success 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enjoyed the interactive portion of the lesson </a:t>
            </a:r>
            <a:endParaRPr lang="en-US" dirty="0" smtClean="0"/>
          </a:p>
          <a:p>
            <a:pPr lvl="1"/>
            <a:r>
              <a:rPr lang="en-US" dirty="0" smtClean="0"/>
              <a:t>Creativity and modeling </a:t>
            </a:r>
          </a:p>
          <a:p>
            <a:pPr marL="400050"/>
            <a:r>
              <a:rPr lang="en-US" dirty="0" smtClean="0"/>
              <a:t>Good Comprehension of </a:t>
            </a:r>
            <a:r>
              <a:rPr lang="en-US" dirty="0"/>
              <a:t>the concepts of </a:t>
            </a:r>
            <a:r>
              <a:rPr lang="en-US" dirty="0" smtClean="0"/>
              <a:t>real world applications</a:t>
            </a:r>
          </a:p>
          <a:p>
            <a:pPr marL="400050"/>
            <a:r>
              <a:rPr lang="en-US" dirty="0" smtClean="0"/>
              <a:t>Extended response question was helpful in Assessment</a:t>
            </a:r>
          </a:p>
          <a:p>
            <a:pPr marL="400050"/>
            <a:r>
              <a:rPr lang="en-US" dirty="0" smtClean="0"/>
              <a:t>will </a:t>
            </a:r>
            <a:r>
              <a:rPr lang="en-US" dirty="0"/>
              <a:t>not utilize the </a:t>
            </a:r>
            <a:r>
              <a:rPr lang="en-US" dirty="0" err="1"/>
              <a:t>PollEverywhere</a:t>
            </a:r>
            <a:r>
              <a:rPr lang="en-US" dirty="0"/>
              <a:t> </a:t>
            </a:r>
            <a:r>
              <a:rPr lang="en-US" dirty="0" smtClean="0"/>
              <a:t>app</a:t>
            </a:r>
          </a:p>
          <a:p>
            <a:pPr marL="800100" lvl="1"/>
            <a:r>
              <a:rPr lang="en-US" dirty="0" smtClean="0"/>
              <a:t>Too much idol time- Loss of attention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023" y="160523"/>
            <a:ext cx="2251176" cy="1683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8416" y="4096559"/>
            <a:ext cx="1838244" cy="2447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023" y="4411145"/>
            <a:ext cx="1603895" cy="2133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1710" y="4451981"/>
            <a:ext cx="1573953" cy="2092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14133" y="641684"/>
            <a:ext cx="1454279" cy="1941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489" y="4411145"/>
            <a:ext cx="1597614" cy="2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6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306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Neah Gray Senior in CEAS Environmental Engineering</vt:lpstr>
      <vt:lpstr>Clean water and Desalination How do we make clean water?</vt:lpstr>
      <vt:lpstr>Clean Water and Solar Stills</vt:lpstr>
      <vt:lpstr>Activity: Designing of Solar Stills</vt:lpstr>
      <vt:lpstr>ACS</vt:lpstr>
      <vt:lpstr>Student Learning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Neah Gray CEAS Environmental Engineering</dc:title>
  <dc:creator>Gray Family</dc:creator>
  <cp:lastModifiedBy>Windows User</cp:lastModifiedBy>
  <cp:revision>7</cp:revision>
  <dcterms:created xsi:type="dcterms:W3CDTF">2017-03-17T17:30:46Z</dcterms:created>
  <dcterms:modified xsi:type="dcterms:W3CDTF">2017-03-17T21:26:44Z</dcterms:modified>
</cp:coreProperties>
</file>